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10698163" cy="5121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86" d="100"/>
          <a:sy n="86" d="100"/>
        </p:scale>
        <p:origin x="155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271" y="838135"/>
            <a:ext cx="8023622" cy="1782962"/>
          </a:xfrm>
        </p:spPr>
        <p:txBody>
          <a:bodyPr anchor="b"/>
          <a:lstStyle>
            <a:lvl1pPr algn="ctr">
              <a:defRPr sz="44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271" y="2689855"/>
            <a:ext cx="8023622" cy="1236456"/>
          </a:xfrm>
        </p:spPr>
        <p:txBody>
          <a:bodyPr/>
          <a:lstStyle>
            <a:lvl1pPr marL="0" indent="0" algn="ctr">
              <a:buNone/>
              <a:defRPr sz="1792"/>
            </a:lvl1pPr>
            <a:lvl2pPr marL="341437" indent="0" algn="ctr">
              <a:buNone/>
              <a:defRPr sz="1494"/>
            </a:lvl2pPr>
            <a:lvl3pPr marL="682874" indent="0" algn="ctr">
              <a:buNone/>
              <a:defRPr sz="1344"/>
            </a:lvl3pPr>
            <a:lvl4pPr marL="1024311" indent="0" algn="ctr">
              <a:buNone/>
              <a:defRPr sz="1195"/>
            </a:lvl4pPr>
            <a:lvl5pPr marL="1365748" indent="0" algn="ctr">
              <a:buNone/>
              <a:defRPr sz="1195"/>
            </a:lvl5pPr>
            <a:lvl6pPr marL="1707185" indent="0" algn="ctr">
              <a:buNone/>
              <a:defRPr sz="1195"/>
            </a:lvl6pPr>
            <a:lvl7pPr marL="2048622" indent="0" algn="ctr">
              <a:buNone/>
              <a:defRPr sz="1195"/>
            </a:lvl7pPr>
            <a:lvl8pPr marL="2390059" indent="0" algn="ctr">
              <a:buNone/>
              <a:defRPr sz="1195"/>
            </a:lvl8pPr>
            <a:lvl9pPr marL="2731496" indent="0" algn="ctr">
              <a:buNone/>
              <a:defRPr sz="11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5873" y="272660"/>
            <a:ext cx="2306791" cy="4340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499" y="272660"/>
            <a:ext cx="6786647" cy="4340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7" y="1276763"/>
            <a:ext cx="9227166" cy="2130308"/>
          </a:xfrm>
        </p:spPr>
        <p:txBody>
          <a:bodyPr anchor="b"/>
          <a:lstStyle>
            <a:lvl1pPr>
              <a:defRPr sz="44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927" y="3427224"/>
            <a:ext cx="9227166" cy="1120279"/>
          </a:xfrm>
        </p:spPr>
        <p:txBody>
          <a:bodyPr/>
          <a:lstStyle>
            <a:lvl1pPr marL="0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1pPr>
            <a:lvl2pPr marL="341437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2pPr>
            <a:lvl3pPr marL="68287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024311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5748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0718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48622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90059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1496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499" y="1363302"/>
            <a:ext cx="4546719" cy="324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945" y="1363302"/>
            <a:ext cx="4546719" cy="324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272661"/>
            <a:ext cx="9227166" cy="989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93" y="1255424"/>
            <a:ext cx="4525824" cy="615264"/>
          </a:xfrm>
        </p:spPr>
        <p:txBody>
          <a:bodyPr anchor="b"/>
          <a:lstStyle>
            <a:lvl1pPr marL="0" indent="0">
              <a:buNone/>
              <a:defRPr sz="1792" b="1"/>
            </a:lvl1pPr>
            <a:lvl2pPr marL="341437" indent="0">
              <a:buNone/>
              <a:defRPr sz="1494" b="1"/>
            </a:lvl2pPr>
            <a:lvl3pPr marL="682874" indent="0">
              <a:buNone/>
              <a:defRPr sz="1344" b="1"/>
            </a:lvl3pPr>
            <a:lvl4pPr marL="1024311" indent="0">
              <a:buNone/>
              <a:defRPr sz="1195" b="1"/>
            </a:lvl4pPr>
            <a:lvl5pPr marL="1365748" indent="0">
              <a:buNone/>
              <a:defRPr sz="1195" b="1"/>
            </a:lvl5pPr>
            <a:lvl6pPr marL="1707185" indent="0">
              <a:buNone/>
              <a:defRPr sz="1195" b="1"/>
            </a:lvl6pPr>
            <a:lvl7pPr marL="2048622" indent="0">
              <a:buNone/>
              <a:defRPr sz="1195" b="1"/>
            </a:lvl7pPr>
            <a:lvl8pPr marL="2390059" indent="0">
              <a:buNone/>
              <a:defRPr sz="1195" b="1"/>
            </a:lvl8pPr>
            <a:lvl9pPr marL="2731496" indent="0">
              <a:buNone/>
              <a:defRPr sz="11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893" y="1870688"/>
            <a:ext cx="4525824" cy="27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945" y="1255424"/>
            <a:ext cx="4548113" cy="615264"/>
          </a:xfrm>
        </p:spPr>
        <p:txBody>
          <a:bodyPr anchor="b"/>
          <a:lstStyle>
            <a:lvl1pPr marL="0" indent="0">
              <a:buNone/>
              <a:defRPr sz="1792" b="1"/>
            </a:lvl1pPr>
            <a:lvl2pPr marL="341437" indent="0">
              <a:buNone/>
              <a:defRPr sz="1494" b="1"/>
            </a:lvl2pPr>
            <a:lvl3pPr marL="682874" indent="0">
              <a:buNone/>
              <a:defRPr sz="1344" b="1"/>
            </a:lvl3pPr>
            <a:lvl4pPr marL="1024311" indent="0">
              <a:buNone/>
              <a:defRPr sz="1195" b="1"/>
            </a:lvl4pPr>
            <a:lvl5pPr marL="1365748" indent="0">
              <a:buNone/>
              <a:defRPr sz="1195" b="1"/>
            </a:lvl5pPr>
            <a:lvl6pPr marL="1707185" indent="0">
              <a:buNone/>
              <a:defRPr sz="1195" b="1"/>
            </a:lvl6pPr>
            <a:lvl7pPr marL="2048622" indent="0">
              <a:buNone/>
              <a:defRPr sz="1195" b="1"/>
            </a:lvl7pPr>
            <a:lvl8pPr marL="2390059" indent="0">
              <a:buNone/>
              <a:defRPr sz="1195" b="1"/>
            </a:lvl8pPr>
            <a:lvl9pPr marL="2731496" indent="0">
              <a:buNone/>
              <a:defRPr sz="11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5945" y="1870688"/>
            <a:ext cx="4548113" cy="27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341418"/>
            <a:ext cx="3450436" cy="1194964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13" y="737369"/>
            <a:ext cx="5415945" cy="3639425"/>
          </a:xfrm>
        </p:spPr>
        <p:txBody>
          <a:bodyPr/>
          <a:lstStyle>
            <a:lvl1pPr>
              <a:defRPr sz="2390"/>
            </a:lvl1pPr>
            <a:lvl2pPr>
              <a:defRPr sz="2091"/>
            </a:lvl2pPr>
            <a:lvl3pPr>
              <a:defRPr sz="1792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1536382"/>
            <a:ext cx="3450436" cy="2846339"/>
          </a:xfrm>
        </p:spPr>
        <p:txBody>
          <a:bodyPr/>
          <a:lstStyle>
            <a:lvl1pPr marL="0" indent="0">
              <a:buNone/>
              <a:defRPr sz="1195"/>
            </a:lvl1pPr>
            <a:lvl2pPr marL="341437" indent="0">
              <a:buNone/>
              <a:defRPr sz="1046"/>
            </a:lvl2pPr>
            <a:lvl3pPr marL="682874" indent="0">
              <a:buNone/>
              <a:defRPr sz="896"/>
            </a:lvl3pPr>
            <a:lvl4pPr marL="1024311" indent="0">
              <a:buNone/>
              <a:defRPr sz="747"/>
            </a:lvl4pPr>
            <a:lvl5pPr marL="1365748" indent="0">
              <a:buNone/>
              <a:defRPr sz="747"/>
            </a:lvl5pPr>
            <a:lvl6pPr marL="1707185" indent="0">
              <a:buNone/>
              <a:defRPr sz="747"/>
            </a:lvl6pPr>
            <a:lvl7pPr marL="2048622" indent="0">
              <a:buNone/>
              <a:defRPr sz="747"/>
            </a:lvl7pPr>
            <a:lvl8pPr marL="2390059" indent="0">
              <a:buNone/>
              <a:defRPr sz="747"/>
            </a:lvl8pPr>
            <a:lvl9pPr marL="2731496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341418"/>
            <a:ext cx="3450436" cy="1194964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13" y="737369"/>
            <a:ext cx="5415945" cy="3639425"/>
          </a:xfrm>
        </p:spPr>
        <p:txBody>
          <a:bodyPr anchor="t"/>
          <a:lstStyle>
            <a:lvl1pPr marL="0" indent="0">
              <a:buNone/>
              <a:defRPr sz="2390"/>
            </a:lvl1pPr>
            <a:lvl2pPr marL="341437" indent="0">
              <a:buNone/>
              <a:defRPr sz="2091"/>
            </a:lvl2pPr>
            <a:lvl3pPr marL="682874" indent="0">
              <a:buNone/>
              <a:defRPr sz="1792"/>
            </a:lvl3pPr>
            <a:lvl4pPr marL="1024311" indent="0">
              <a:buNone/>
              <a:defRPr sz="1494"/>
            </a:lvl4pPr>
            <a:lvl5pPr marL="1365748" indent="0">
              <a:buNone/>
              <a:defRPr sz="1494"/>
            </a:lvl5pPr>
            <a:lvl6pPr marL="1707185" indent="0">
              <a:buNone/>
              <a:defRPr sz="1494"/>
            </a:lvl6pPr>
            <a:lvl7pPr marL="2048622" indent="0">
              <a:buNone/>
              <a:defRPr sz="1494"/>
            </a:lvl7pPr>
            <a:lvl8pPr marL="2390059" indent="0">
              <a:buNone/>
              <a:defRPr sz="1494"/>
            </a:lvl8pPr>
            <a:lvl9pPr marL="2731496" indent="0">
              <a:buNone/>
              <a:defRPr sz="14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1536382"/>
            <a:ext cx="3450436" cy="2846339"/>
          </a:xfrm>
        </p:spPr>
        <p:txBody>
          <a:bodyPr/>
          <a:lstStyle>
            <a:lvl1pPr marL="0" indent="0">
              <a:buNone/>
              <a:defRPr sz="1195"/>
            </a:lvl1pPr>
            <a:lvl2pPr marL="341437" indent="0">
              <a:buNone/>
              <a:defRPr sz="1046"/>
            </a:lvl2pPr>
            <a:lvl3pPr marL="682874" indent="0">
              <a:buNone/>
              <a:defRPr sz="896"/>
            </a:lvl3pPr>
            <a:lvl4pPr marL="1024311" indent="0">
              <a:buNone/>
              <a:defRPr sz="747"/>
            </a:lvl4pPr>
            <a:lvl5pPr marL="1365748" indent="0">
              <a:buNone/>
              <a:defRPr sz="747"/>
            </a:lvl5pPr>
            <a:lvl6pPr marL="1707185" indent="0">
              <a:buNone/>
              <a:defRPr sz="747"/>
            </a:lvl6pPr>
            <a:lvl7pPr marL="2048622" indent="0">
              <a:buNone/>
              <a:defRPr sz="747"/>
            </a:lvl7pPr>
            <a:lvl8pPr marL="2390059" indent="0">
              <a:buNone/>
              <a:defRPr sz="747"/>
            </a:lvl8pPr>
            <a:lvl9pPr marL="2731496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499" y="272661"/>
            <a:ext cx="9227166" cy="98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499" y="1363302"/>
            <a:ext cx="9227166" cy="324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499" y="4746664"/>
            <a:ext cx="2407087" cy="272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703A-0A41-427B-B44C-D1C6B3C935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3767" y="4746664"/>
            <a:ext cx="3610630" cy="272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5577" y="4746664"/>
            <a:ext cx="2407087" cy="272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7712-3E9E-40E8-A3FA-02520721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2874" rtl="0" eaLnBrk="1" latinLnBrk="0" hangingPunct="1">
        <a:lnSpc>
          <a:spcPct val="90000"/>
        </a:lnSpc>
        <a:spcBef>
          <a:spcPct val="0"/>
        </a:spcBef>
        <a:buNone/>
        <a:defRPr sz="3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18" indent="-170718" algn="l" defTabSz="682874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091" kern="1200">
          <a:solidFill>
            <a:schemeClr val="tx1"/>
          </a:solidFill>
          <a:latin typeface="+mn-lt"/>
          <a:ea typeface="+mn-ea"/>
          <a:cs typeface="+mn-cs"/>
        </a:defRPr>
      </a:lvl1pPr>
      <a:lvl2pPr marL="512155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853592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95029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536466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877903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219340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560777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902214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41437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682874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3pPr>
      <a:lvl4pPr marL="1024311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365748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707185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048622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390059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731496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8834-1568-44E0-B20F-D770A8975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B8CB1-3788-440C-B241-F57106E02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76E26F9-E973-4806-B9FC-5A6B5476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7137"/>
          <a:stretch/>
        </p:blipFill>
        <p:spPr>
          <a:xfrm>
            <a:off x="-2705653" y="0"/>
            <a:ext cx="14424177" cy="5595718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00E831A-DAF5-4857-A1A0-C8757DA2C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56" y="1577698"/>
            <a:ext cx="1845622" cy="24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8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7280314B5D845BE8F5514786BE459" ma:contentTypeVersion="2" ma:contentTypeDescription="Create a new document." ma:contentTypeScope="" ma:versionID="cc7e1eb1f6ee58592331c7ac3937a1ee">
  <xsd:schema xmlns:xsd="http://www.w3.org/2001/XMLSchema" xmlns:xs="http://www.w3.org/2001/XMLSchema" xmlns:p="http://schemas.microsoft.com/office/2006/metadata/properties" xmlns:ns3="b0dc04ec-bd25-4bb2-9efb-1838b2544a6d" targetNamespace="http://schemas.microsoft.com/office/2006/metadata/properties" ma:root="true" ma:fieldsID="4eacdd914b68476f8ba331f8d885a5ad" ns3:_="">
    <xsd:import namespace="b0dc04ec-bd25-4bb2-9efb-1838b2544a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c04ec-bd25-4bb2-9efb-1838b2544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320E71-A019-4CE0-BB2B-86D31A19B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c04ec-bd25-4bb2-9efb-1838b2544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7B921-CC8C-43F5-A494-4C8112EB9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57FB3-1318-4513-8E4A-71D8C3F2CF0A}">
  <ds:schemaRefs>
    <ds:schemaRef ds:uri="http://purl.org/dc/elements/1.1/"/>
    <ds:schemaRef ds:uri="http://www.w3.org/XML/1998/namespace"/>
    <ds:schemaRef ds:uri="http://schemas.microsoft.com/office/2006/documentManagement/types"/>
    <ds:schemaRef ds:uri="b0dc04ec-bd25-4bb2-9efb-1838b2544a6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Van Grack</dc:creator>
  <cp:lastModifiedBy>Adam Van Grack</cp:lastModifiedBy>
  <cp:revision>2</cp:revision>
  <dcterms:created xsi:type="dcterms:W3CDTF">2021-10-26T14:52:46Z</dcterms:created>
  <dcterms:modified xsi:type="dcterms:W3CDTF">2021-10-26T14:59:54Z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0x0101004527280314B5D845BE8F5514786BE459</vt:lpwstr>
  </property>
</Properties>
</file>